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6CD68-B368-4EA0-87BF-66A859D10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BF98A87-382A-45D9-BFAD-D649BB75E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6E505-F69A-458E-A32C-B33DDF845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A5104D-3B8F-4594-9FA4-D9818AEE2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24B0382-5E72-483A-8DF0-F36414461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7697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77070D-63A2-428B-A059-242245371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AE3F68-F3B4-42FA-AECD-70197F1B5C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17F06BC-773D-4D2B-AD9F-995D42F5C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6F23650-3985-41B9-B74E-E9BB2C2CD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39F3F0-4FAC-489D-BAAD-63929B939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624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851BF6C-C060-49B4-8979-CE84C9FCA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9F3C854-94E4-4888-AC19-EF23F5872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D25624-DB60-472D-8B40-FE003CE10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5CD32F-81E3-4FAC-99C7-266DC3182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47EF77-7379-4F97-B009-F8D08B2F9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6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3517AE-8D9C-4B4D-989D-4F2824BB0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B547E6-EC59-4BBD-8D49-D2532614E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1D51D-E53E-4558-9569-1CB78BE01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9CEF42-7960-4264-AFAF-0ACAF1E1D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A254EC-58FB-4CB8-AFEB-AF77E634C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00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1A244E-13F8-480C-BE99-FBEB5EB51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13DCAE-21F3-4FC7-88BC-849B73E25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780D94-9BFE-4C76-B2D8-C585DED6E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28D2D8-0D5F-4FB9-8C3B-16A6EF93D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B62490-9FFE-4F6E-B0DD-75475288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9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E0E425-CFC0-4F03-B972-E066E7AA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B9E7301-7784-4EC1-AE69-1FF1F2114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C70664F-9E6E-4BA1-A6E0-1246DDD1F3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8B3E0D-62E6-45F5-B0B1-68E505F3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029E6E-D1A9-46A2-8FA7-2D0697968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9B7111-5EC1-4824-9E5C-35EABEF33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39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C6591A-C61A-45F3-9741-95D852E93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15627C-06EB-4CAB-B229-D01EA0FA0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7460128-C835-42F0-9AC8-BABB84DEB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387518F-082C-4D93-90F1-C837D537D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6D003FE-A70B-4FBC-B1C9-8F744C5FF3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E6F9E75-BA92-46D3-B87D-BAFA1B784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DD9D218-E70C-423F-BD7B-15985C53C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0D6DEF7-38B2-48CA-891B-A87B89F6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2175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62C8D6-E532-45E0-84EB-71D7E2ED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65536B4-3839-4B71-B1F5-AA6598650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58D8A9F-EC27-44D5-A370-A0444352B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0277FB1-1AF2-4CA6-8E75-6DE478E6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311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99275EA-AD87-42FD-A833-3BC983EDA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4326427-A00E-49F2-A2D7-E45E2343B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A9A1CA-350E-460D-AC36-37A0F5C43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493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1312FA-6401-4482-AB25-2FE10B41C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11F1B8-CE99-4839-8F8A-9B8EBC3A5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9E1C5D-3EF0-49CF-BAD0-818740A7E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E1EAA5-400E-407D-A9BE-CC542EB92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A60D7DD-8FFA-4550-8397-B4BE3FEB2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D04291-F136-41D6-AA3A-86B3555A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96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3EDBE-E06E-4E8D-8BBB-04E7DD0C5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F882172-B5E7-4EBF-8987-2FA493DEC4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4F6B0FF-A19E-43B3-A94F-8D1814B5FD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DDE50DC-45DB-46E5-9EF7-F123E7D17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A21BB4-4D13-49D6-B28A-766BF9BA6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99BEE0-5FD0-4B29-AB6B-E98FF49C7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43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E36451C-90E1-41D9-816A-CD7856AC4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60F947-C733-417C-9276-B874BB4CD5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2C95E6-774B-4FED-96E6-C8DFFF7C86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9656C-86BF-45F3-A4A6-079164B1E594}" type="datetimeFigureOut">
              <a:rPr kumimoji="1" lang="ja-JP" altLang="en-US" smtClean="0"/>
              <a:t>2019/9/17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DFF73B5-D6FB-4522-B601-5E7AFA74FB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06B36C-C226-4581-83C0-41A0A72E9B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B6491-1546-4B63-B2A7-1624302A5B2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086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784A7A8-7A09-4D54-8143-7FFC6C4CA1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811562"/>
              </p:ext>
            </p:extLst>
          </p:nvPr>
        </p:nvGraphicFramePr>
        <p:xfrm>
          <a:off x="1222744" y="637954"/>
          <a:ext cx="9930809" cy="5964863"/>
        </p:xfrm>
        <a:graphic>
          <a:graphicData uri="http://schemas.openxmlformats.org/drawingml/2006/table">
            <a:tbl>
              <a:tblPr/>
              <a:tblGrid>
                <a:gridCol w="593138">
                  <a:extLst>
                    <a:ext uri="{9D8B030D-6E8A-4147-A177-3AD203B41FA5}">
                      <a16:colId xmlns:a16="http://schemas.microsoft.com/office/drawing/2014/main" val="1884094190"/>
                    </a:ext>
                  </a:extLst>
                </a:gridCol>
                <a:gridCol w="3643556">
                  <a:extLst>
                    <a:ext uri="{9D8B030D-6E8A-4147-A177-3AD203B41FA5}">
                      <a16:colId xmlns:a16="http://schemas.microsoft.com/office/drawing/2014/main" val="4017770333"/>
                    </a:ext>
                  </a:extLst>
                </a:gridCol>
                <a:gridCol w="643978">
                  <a:extLst>
                    <a:ext uri="{9D8B030D-6E8A-4147-A177-3AD203B41FA5}">
                      <a16:colId xmlns:a16="http://schemas.microsoft.com/office/drawing/2014/main" val="4070385479"/>
                    </a:ext>
                  </a:extLst>
                </a:gridCol>
                <a:gridCol w="610084">
                  <a:extLst>
                    <a:ext uri="{9D8B030D-6E8A-4147-A177-3AD203B41FA5}">
                      <a16:colId xmlns:a16="http://schemas.microsoft.com/office/drawing/2014/main" val="2799993818"/>
                    </a:ext>
                  </a:extLst>
                </a:gridCol>
                <a:gridCol w="3524928">
                  <a:extLst>
                    <a:ext uri="{9D8B030D-6E8A-4147-A177-3AD203B41FA5}">
                      <a16:colId xmlns:a16="http://schemas.microsoft.com/office/drawing/2014/main" val="2961706986"/>
                    </a:ext>
                  </a:extLst>
                </a:gridCol>
                <a:gridCol w="915125">
                  <a:extLst>
                    <a:ext uri="{9D8B030D-6E8A-4147-A177-3AD203B41FA5}">
                      <a16:colId xmlns:a16="http://schemas.microsoft.com/office/drawing/2014/main" val="1607634531"/>
                    </a:ext>
                  </a:extLst>
                </a:gridCol>
              </a:tblGrid>
              <a:tr h="29372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2008</a:t>
                      </a:r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　旧一般税法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2020</a:t>
                      </a:r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　一般税法</a:t>
                      </a: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327195"/>
                  </a:ext>
                </a:extLst>
              </a:tr>
              <a:tr h="28242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章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項目（条文）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章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項目（条文）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131164"/>
                  </a:ext>
                </a:extLst>
              </a:tr>
              <a:tr h="282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一般規程（</a:t>
                      </a:r>
                      <a:r>
                        <a:rPr lang="en-US" altLang="zh-TW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～４）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総則（１～６）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セクション１（一般条項）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888846"/>
                  </a:ext>
                </a:extLst>
              </a:tr>
              <a:tr h="282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モンゴル国税（５～１１）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モンゴルの税（７～１１）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728640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納税者、その権利及び義務（１２～１８）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納税者（１２～１５）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711027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モンゴル国家税務署（１９～４２）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4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国際税務協力および一般租税回避原則（１６～１８）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053165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課税、納税、申告（４３～４６）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5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納税額の確立、徴収目的で実施する一般活動（１９～２４）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514274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税務調査（４７～５２）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納税者登録、収税、課税、登録（２５～３１）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セクション２（税務管理と規則）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619552"/>
                  </a:ext>
                </a:extLst>
              </a:tr>
              <a:tr h="28242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税務会計、延滞税（５３～６０）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7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税情報データベース（３２～３４）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6001840"/>
                  </a:ext>
                </a:extLst>
              </a:tr>
              <a:tr h="56485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納期限に完納されない滞納税の徴収（６１～７０）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8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課税額の評価・管理（３５～４０）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08524"/>
                  </a:ext>
                </a:extLst>
              </a:tr>
              <a:tr h="29372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その他の機関の義務（７１～７６）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納税の監視（４１～４６）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254828"/>
                  </a:ext>
                </a:extLst>
              </a:tr>
              <a:tr h="282427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紛争解決（４６～４７）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376039"/>
                  </a:ext>
                </a:extLst>
              </a:tr>
              <a:tr h="282427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納税と還付（４８～５４）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394959"/>
                  </a:ext>
                </a:extLst>
              </a:tr>
              <a:tr h="282427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徴税のルール（５５～７３）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6529828"/>
                  </a:ext>
                </a:extLst>
              </a:tr>
              <a:tr h="282427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モンゴルの税管轄機関（７４～８０）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869836"/>
                  </a:ext>
                </a:extLst>
              </a:tr>
              <a:tr h="293724"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8241" marR="8241" marT="82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</a:t>
                      </a:r>
                    </a:p>
                  </a:txBody>
                  <a:tcPr marL="8241" marR="8241" marT="82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その他（８１～８６）</a:t>
                      </a:r>
                    </a:p>
                  </a:txBody>
                  <a:tcPr marL="8241" marR="8241" marT="82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82513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472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263</Words>
  <Application>Microsoft Office PowerPoint</Application>
  <PresentationFormat>ワイド画面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HIDEO OKA</dc:creator>
  <cp:lastModifiedBy>HIDEO OKA</cp:lastModifiedBy>
  <cp:revision>1</cp:revision>
  <dcterms:created xsi:type="dcterms:W3CDTF">2019-09-17T06:59:17Z</dcterms:created>
  <dcterms:modified xsi:type="dcterms:W3CDTF">2019-09-17T07:00:42Z</dcterms:modified>
</cp:coreProperties>
</file>